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905" y="1666093"/>
            <a:ext cx="1142857" cy="107717"/>
            <a:chOff x="961905" y="1666093"/>
            <a:chExt cx="1142857" cy="107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905" y="1666093"/>
              <a:ext cx="1142857" cy="1077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909" y="1590957"/>
            <a:ext cx="5196612" cy="1991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46018" y="6492360"/>
            <a:ext cx="4298441" cy="1474955"/>
            <a:chOff x="13146018" y="6492360"/>
            <a:chExt cx="4298441" cy="1474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6018" y="6492360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6018" y="7319298"/>
            <a:ext cx="4298441" cy="1474955"/>
            <a:chOff x="13146018" y="7319298"/>
            <a:chExt cx="4298441" cy="14749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6018" y="7319298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6018" y="8146236"/>
            <a:ext cx="4298441" cy="1474955"/>
            <a:chOff x="13146018" y="8146236"/>
            <a:chExt cx="4298441" cy="14749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6018" y="8146236"/>
              <a:ext cx="4298441" cy="14749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811" y="8422763"/>
            <a:ext cx="2830929" cy="5724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74906" y="4232585"/>
            <a:ext cx="3257143" cy="3257143"/>
            <a:chOff x="13674906" y="4232585"/>
            <a:chExt cx="3257143" cy="32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4906" y="4232585"/>
              <a:ext cx="3257143" cy="325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668" y="8971671"/>
            <a:ext cx="4819575" cy="7596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971429" y="3449763"/>
            <a:ext cx="6171429" cy="6171429"/>
            <a:chOff x="-1971429" y="3449763"/>
            <a:chExt cx="6171429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971429" y="344976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881" y="1186946"/>
            <a:ext cx="7095986" cy="2070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74742" y="5006442"/>
            <a:ext cx="9733333" cy="9733333"/>
            <a:chOff x="10774742" y="5006442"/>
            <a:chExt cx="9733333" cy="9733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800000">
              <a:off x="10774742" y="5006442"/>
              <a:ext cx="9733333" cy="97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5442" y="942842"/>
            <a:ext cx="2722578" cy="181505"/>
            <a:chOff x="805442" y="942842"/>
            <a:chExt cx="2722578" cy="181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442" y="942842"/>
              <a:ext cx="2722578" cy="1815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927" y="6528507"/>
            <a:ext cx="5331524" cy="30994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66329" y="8825884"/>
            <a:ext cx="466240" cy="428941"/>
            <a:chOff x="3266329" y="8825884"/>
            <a:chExt cx="466240" cy="4289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6329" y="8825884"/>
              <a:ext cx="466240" cy="4289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5778" y="6104306"/>
            <a:ext cx="7082793" cy="4181408"/>
            <a:chOff x="5145778" y="6104306"/>
            <a:chExt cx="7082793" cy="41814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5778" y="6104306"/>
              <a:ext cx="7082793" cy="4181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761905"/>
            <a:ext cx="16761905" cy="28571"/>
            <a:chOff x="761905" y="761905"/>
            <a:chExt cx="1676190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28220" y="2065371"/>
            <a:ext cx="2991180" cy="2852149"/>
            <a:chOff x="16628220" y="2065371"/>
            <a:chExt cx="2991180" cy="28521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38410" y="2957921"/>
              <a:ext cx="3007979" cy="886217"/>
              <a:chOff x="16538410" y="2957921"/>
              <a:chExt cx="3007979" cy="8862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520000">
                <a:off x="16538410" y="2957921"/>
                <a:ext cx="3007979" cy="8862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701230" y="3138752"/>
              <a:ext cx="3007979" cy="886217"/>
              <a:chOff x="16701230" y="3138752"/>
              <a:chExt cx="3007979" cy="8862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520000">
                <a:off x="16701230" y="3138752"/>
                <a:ext cx="3007979" cy="88621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454264" y="4523353"/>
            <a:ext cx="5952381" cy="5952381"/>
            <a:chOff x="13454264" y="4523353"/>
            <a:chExt cx="5952381" cy="5952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4264" y="4523353"/>
              <a:ext cx="5952381" cy="59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6969" y="3234303"/>
            <a:ext cx="6031252" cy="5095238"/>
            <a:chOff x="10396969" y="3234303"/>
            <a:chExt cx="6031252" cy="50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6969" y="3234303"/>
              <a:ext cx="6031252" cy="50952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79366" y="938410"/>
            <a:ext cx="3765025" cy="4817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1908" y="1279658"/>
            <a:ext cx="2753081" cy="16227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44762" y="2273072"/>
            <a:ext cx="5180953" cy="7017700"/>
            <a:chOff x="4144762" y="2273072"/>
            <a:chExt cx="5180953" cy="70177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222724" y="2335661"/>
              <a:ext cx="5102990" cy="49067"/>
              <a:chOff x="4222724" y="2335661"/>
              <a:chExt cx="5102990" cy="4906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22724" y="2335661"/>
                <a:ext cx="5102990" cy="4906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8499" y="2076808"/>
              <a:ext cx="2064475" cy="218230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1278" y="2640601"/>
              <a:ext cx="2214775" cy="69418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222724" y="4927277"/>
              <a:ext cx="5102990" cy="49067"/>
              <a:chOff x="4222724" y="4927277"/>
              <a:chExt cx="5102990" cy="4906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22724" y="4927277"/>
                <a:ext cx="5102990" cy="4906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8498" y="4668421"/>
              <a:ext cx="2340665" cy="218230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09088" y="5232224"/>
              <a:ext cx="2779737" cy="63367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4222724" y="7518893"/>
              <a:ext cx="5102990" cy="49067"/>
              <a:chOff x="4222724" y="7518893"/>
              <a:chExt cx="5102990" cy="490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222724" y="7518893"/>
                <a:ext cx="5102990" cy="4906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48498" y="7260044"/>
              <a:ext cx="2378761" cy="218230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71281" y="7823836"/>
              <a:ext cx="2214775" cy="694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6936023"/>
            <a:ext cx="16761905" cy="2303086"/>
            <a:chOff x="761905" y="6936023"/>
            <a:chExt cx="16761905" cy="23030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6936023"/>
              <a:ext cx="16761905" cy="2303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4414118"/>
            <a:ext cx="16761905" cy="2303086"/>
            <a:chOff x="761905" y="4414118"/>
            <a:chExt cx="16761905" cy="23030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4414118"/>
              <a:ext cx="16761905" cy="23030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45310" y="-2285613"/>
            <a:ext cx="6780952" cy="6780952"/>
            <a:chOff x="14645310" y="-2285613"/>
            <a:chExt cx="6780952" cy="67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00000">
              <a:off x="14645310" y="-2285613"/>
              <a:ext cx="6780952" cy="67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28571"/>
            <a:chOff x="761905" y="761905"/>
            <a:chExt cx="16761905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53603" y="2045365"/>
            <a:ext cx="6816417" cy="14285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19048" y="3461737"/>
            <a:ext cx="47619" cy="952381"/>
            <a:chOff x="9119048" y="3461737"/>
            <a:chExt cx="47619" cy="9523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9048" y="3461737"/>
              <a:ext cx="47619" cy="9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8092" y="5074232"/>
            <a:ext cx="3504762" cy="3504762"/>
            <a:chOff x="1418092" y="5074232"/>
            <a:chExt cx="3504762" cy="3504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8092" y="5074232"/>
              <a:ext cx="3504762" cy="350476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3097" y="5788306"/>
            <a:ext cx="2587384" cy="7848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1591" y="6728153"/>
            <a:ext cx="3202844" cy="12530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62854" y="5246499"/>
            <a:ext cx="11566391" cy="3379048"/>
            <a:chOff x="5562854" y="5246499"/>
            <a:chExt cx="11566391" cy="33790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2854" y="5246499"/>
              <a:ext cx="11566391" cy="3379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55773" y="5606390"/>
            <a:ext cx="9780552" cy="1042899"/>
            <a:chOff x="6455773" y="5606390"/>
            <a:chExt cx="9780552" cy="10428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3108" y="5543725"/>
              <a:ext cx="2221432" cy="78485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3336" y="5651830"/>
              <a:ext cx="7923539" cy="5415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05244" y="6192782"/>
              <a:ext cx="2308329" cy="5879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93108" y="6873354"/>
            <a:ext cx="2231670" cy="7848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66195" y="6984661"/>
            <a:ext cx="8582586" cy="5415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09049" y="7526220"/>
            <a:ext cx="6955568" cy="8966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79366" y="938410"/>
            <a:ext cx="3765025" cy="4817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7613" y="5186395"/>
            <a:ext cx="3085714" cy="3085714"/>
            <a:chOff x="1627613" y="5186395"/>
            <a:chExt cx="3085714" cy="30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65" y="3844946"/>
              <a:ext cx="6171429" cy="61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7613" y="5186395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6936023"/>
            <a:ext cx="16761905" cy="2303086"/>
            <a:chOff x="761905" y="6936023"/>
            <a:chExt cx="16761905" cy="23030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6936023"/>
              <a:ext cx="16761905" cy="23030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4414118"/>
            <a:ext cx="16761905" cy="2303086"/>
            <a:chOff x="761905" y="4414118"/>
            <a:chExt cx="16761905" cy="23030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4414118"/>
              <a:ext cx="16761905" cy="2303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45310" y="-2285613"/>
            <a:ext cx="6780952" cy="6780952"/>
            <a:chOff x="14645310" y="-2285613"/>
            <a:chExt cx="6780952" cy="67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4645310" y="-2285613"/>
              <a:ext cx="6780952" cy="67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28571"/>
            <a:chOff x="761905" y="761905"/>
            <a:chExt cx="16761905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53603" y="2045365"/>
            <a:ext cx="6816417" cy="14285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19048" y="3461737"/>
            <a:ext cx="47619" cy="952381"/>
            <a:chOff x="9119048" y="3461737"/>
            <a:chExt cx="47619" cy="9523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9048" y="3461737"/>
              <a:ext cx="47619" cy="9523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8811" y="5794020"/>
            <a:ext cx="2511232" cy="11661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62854" y="5246499"/>
            <a:ext cx="11566391" cy="3379048"/>
            <a:chOff x="5562854" y="5246499"/>
            <a:chExt cx="11566391" cy="33790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2854" y="5246499"/>
              <a:ext cx="11566391" cy="33790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93106" y="5543725"/>
            <a:ext cx="2231565" cy="78267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79366" y="938410"/>
            <a:ext cx="3765025" cy="4817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6665" y="6831073"/>
            <a:ext cx="2681618" cy="11816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15971" y="5574952"/>
            <a:ext cx="2239068" cy="7632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49142" y="5609056"/>
            <a:ext cx="2500754" cy="136176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15971" y="7128724"/>
            <a:ext cx="2420363" cy="76329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49142" y="7162823"/>
            <a:ext cx="2501307" cy="13617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5310" y="-2285613"/>
            <a:ext cx="6780952" cy="6780952"/>
            <a:chOff x="14645310" y="-2285613"/>
            <a:chExt cx="6780952" cy="67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14645310" y="-2285613"/>
              <a:ext cx="6780952" cy="67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28571"/>
            <a:chOff x="761905" y="761905"/>
            <a:chExt cx="1676190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098" y="697456"/>
            <a:ext cx="2660532" cy="114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13792" y="8263395"/>
            <a:ext cx="906827" cy="906827"/>
            <a:chOff x="2413792" y="8263395"/>
            <a:chExt cx="906827" cy="906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3792" y="8263395"/>
              <a:ext cx="906827" cy="906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50421" y="8610142"/>
            <a:ext cx="2424652" cy="1955876"/>
            <a:chOff x="-450421" y="8610142"/>
            <a:chExt cx="2424652" cy="19558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2865" y="9374652"/>
              <a:ext cx="1009876" cy="1009876"/>
              <a:chOff x="782865" y="9374652"/>
              <a:chExt cx="1009876" cy="10098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740000">
                <a:off x="782865" y="937465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19916" y="9228897"/>
              <a:ext cx="1009876" cy="1009876"/>
              <a:chOff x="519916" y="9228897"/>
              <a:chExt cx="1009876" cy="10098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740000">
                <a:off x="519916" y="922889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56967" y="9083142"/>
              <a:ext cx="1009876" cy="1009876"/>
              <a:chOff x="256967" y="9083142"/>
              <a:chExt cx="1009876" cy="10098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740000">
                <a:off x="256967" y="908314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5982" y="8937387"/>
              <a:ext cx="1009876" cy="1009876"/>
              <a:chOff x="-5982" y="8937387"/>
              <a:chExt cx="1009876" cy="10098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740000">
                <a:off x="-5982" y="893738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68932" y="8791632"/>
              <a:ext cx="1009876" cy="1009876"/>
              <a:chOff x="-268932" y="8791632"/>
              <a:chExt cx="1009876" cy="100987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-268932" y="8791632"/>
                <a:ext cx="1009876" cy="10098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675333" y="4855768"/>
            <a:ext cx="5564096" cy="2759951"/>
            <a:chOff x="11675333" y="4855768"/>
            <a:chExt cx="5564096" cy="275995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675360" y="4855768"/>
              <a:ext cx="5564070" cy="54284"/>
              <a:chOff x="11675360" y="4855768"/>
              <a:chExt cx="5564070" cy="5428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675360" y="4855768"/>
                <a:ext cx="5564070" cy="5428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8457" y="5287379"/>
              <a:ext cx="2357982" cy="90037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3319" y="6037938"/>
              <a:ext cx="5647945" cy="17338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79366" y="938410"/>
            <a:ext cx="3765025" cy="48176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263448" y="2674614"/>
            <a:ext cx="7990913" cy="5828148"/>
            <a:chOff x="2263448" y="2674614"/>
            <a:chExt cx="7990913" cy="58281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63448" y="2674614"/>
              <a:ext cx="7990913" cy="582814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0478" y="1705068"/>
            <a:ext cx="1724528" cy="5829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5310" y="-2285613"/>
            <a:ext cx="6780952" cy="6780952"/>
            <a:chOff x="14645310" y="-2285613"/>
            <a:chExt cx="6780952" cy="67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14645310" y="-2285613"/>
              <a:ext cx="6780952" cy="67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28571"/>
            <a:chOff x="761905" y="761905"/>
            <a:chExt cx="1676190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098" y="697456"/>
            <a:ext cx="2660532" cy="114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478" y="1705068"/>
            <a:ext cx="2712309" cy="6385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13792" y="8263395"/>
            <a:ext cx="906827" cy="906827"/>
            <a:chOff x="2413792" y="8263395"/>
            <a:chExt cx="906827" cy="906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3792" y="8263395"/>
              <a:ext cx="906827" cy="906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50421" y="8610142"/>
            <a:ext cx="2424652" cy="1955876"/>
            <a:chOff x="-450421" y="8610142"/>
            <a:chExt cx="2424652" cy="19558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2865" y="9374652"/>
              <a:ext cx="1009876" cy="1009876"/>
              <a:chOff x="782865" y="9374652"/>
              <a:chExt cx="1009876" cy="10098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740000">
                <a:off x="782865" y="937465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19916" y="9228897"/>
              <a:ext cx="1009876" cy="1009876"/>
              <a:chOff x="519916" y="9228897"/>
              <a:chExt cx="1009876" cy="10098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740000">
                <a:off x="519916" y="922889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56967" y="9083142"/>
              <a:ext cx="1009876" cy="1009876"/>
              <a:chOff x="256967" y="9083142"/>
              <a:chExt cx="1009876" cy="10098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740000">
                <a:off x="256967" y="908314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5982" y="8937387"/>
              <a:ext cx="1009876" cy="1009876"/>
              <a:chOff x="-5982" y="8937387"/>
              <a:chExt cx="1009876" cy="10098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-5982" y="893738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68932" y="8791632"/>
              <a:ext cx="1009876" cy="1009876"/>
              <a:chOff x="-268932" y="8791632"/>
              <a:chExt cx="1009876" cy="10098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-268932" y="8791632"/>
                <a:ext cx="1009876" cy="10098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675333" y="4855768"/>
            <a:ext cx="5564096" cy="2759951"/>
            <a:chOff x="11675333" y="4855768"/>
            <a:chExt cx="5564096" cy="275995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675360" y="4855768"/>
              <a:ext cx="5564070" cy="54284"/>
              <a:chOff x="11675360" y="4855768"/>
              <a:chExt cx="5564070" cy="5428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75360" y="4855768"/>
                <a:ext cx="5564070" cy="5428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08457" y="5287381"/>
              <a:ext cx="3500839" cy="90037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23319" y="6037938"/>
              <a:ext cx="4978450" cy="173383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79366" y="938410"/>
            <a:ext cx="3765025" cy="48176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0153" y="2904439"/>
            <a:ext cx="9003756" cy="5705703"/>
            <a:chOff x="1260153" y="2904439"/>
            <a:chExt cx="9003756" cy="57057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0153" y="2904439"/>
              <a:ext cx="9003756" cy="5705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5310" y="-2285613"/>
            <a:ext cx="6780952" cy="6780952"/>
            <a:chOff x="14645310" y="-2285613"/>
            <a:chExt cx="6780952" cy="67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14645310" y="-2285613"/>
              <a:ext cx="6780952" cy="67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28571"/>
            <a:chOff x="761905" y="761905"/>
            <a:chExt cx="1676190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098" y="697456"/>
            <a:ext cx="2660532" cy="114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478" y="1705068"/>
            <a:ext cx="720652" cy="7285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13792" y="8263395"/>
            <a:ext cx="906827" cy="906827"/>
            <a:chOff x="2413792" y="8263395"/>
            <a:chExt cx="906827" cy="906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3792" y="8263395"/>
              <a:ext cx="906827" cy="906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50421" y="8610142"/>
            <a:ext cx="2424652" cy="1955876"/>
            <a:chOff x="-450421" y="8610142"/>
            <a:chExt cx="2424652" cy="19558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2865" y="9374652"/>
              <a:ext cx="1009876" cy="1009876"/>
              <a:chOff x="782865" y="9374652"/>
              <a:chExt cx="1009876" cy="10098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740000">
                <a:off x="782865" y="937465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19916" y="9228897"/>
              <a:ext cx="1009876" cy="1009876"/>
              <a:chOff x="519916" y="9228897"/>
              <a:chExt cx="1009876" cy="10098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740000">
                <a:off x="519916" y="922889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56967" y="9083142"/>
              <a:ext cx="1009876" cy="1009876"/>
              <a:chOff x="256967" y="9083142"/>
              <a:chExt cx="1009876" cy="10098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740000">
                <a:off x="256967" y="908314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5982" y="8937387"/>
              <a:ext cx="1009876" cy="1009876"/>
              <a:chOff x="-5982" y="8937387"/>
              <a:chExt cx="1009876" cy="10098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-5982" y="893738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68932" y="8791632"/>
              <a:ext cx="1009876" cy="1009876"/>
              <a:chOff x="-268932" y="8791632"/>
              <a:chExt cx="1009876" cy="10098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-268932" y="8791632"/>
                <a:ext cx="1009876" cy="10098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675333" y="4855768"/>
            <a:ext cx="5564096" cy="2781621"/>
            <a:chOff x="11675333" y="4855768"/>
            <a:chExt cx="5564096" cy="278162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675360" y="4855768"/>
              <a:ext cx="5564070" cy="54284"/>
              <a:chOff x="11675360" y="4855768"/>
              <a:chExt cx="5564070" cy="5428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75360" y="4855768"/>
                <a:ext cx="5564070" cy="5428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08457" y="5287381"/>
              <a:ext cx="1004925" cy="90037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23319" y="6016261"/>
              <a:ext cx="5001135" cy="177717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79366" y="938410"/>
            <a:ext cx="3765025" cy="48176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61905" y="2874184"/>
            <a:ext cx="6171429" cy="3963169"/>
            <a:chOff x="761905" y="2874184"/>
            <a:chExt cx="6171429" cy="39631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1905" y="2874184"/>
              <a:ext cx="6171429" cy="39631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38664" y="5578199"/>
            <a:ext cx="4301472" cy="3417874"/>
            <a:chOff x="5238664" y="5578199"/>
            <a:chExt cx="4301472" cy="341787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38664" y="5578199"/>
              <a:ext cx="4301472" cy="3417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5310" y="-2285613"/>
            <a:ext cx="6780952" cy="6780952"/>
            <a:chOff x="14645310" y="-2285613"/>
            <a:chExt cx="6780952" cy="67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14645310" y="-2285613"/>
              <a:ext cx="6780952" cy="67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8980" y="2475938"/>
            <a:ext cx="6171429" cy="3260928"/>
            <a:chOff x="848980" y="2475938"/>
            <a:chExt cx="6171429" cy="3260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980" y="2475938"/>
              <a:ext cx="6171429" cy="3260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28571"/>
            <a:chOff x="761905" y="761905"/>
            <a:chExt cx="16761905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098" y="697456"/>
            <a:ext cx="2660532" cy="11495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478" y="1705068"/>
            <a:ext cx="1377890" cy="6856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13792" y="8263395"/>
            <a:ext cx="906827" cy="906827"/>
            <a:chOff x="2413792" y="8263395"/>
            <a:chExt cx="906827" cy="906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3792" y="8263395"/>
              <a:ext cx="906827" cy="906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50421" y="8610142"/>
            <a:ext cx="2424652" cy="1955876"/>
            <a:chOff x="-450421" y="8610142"/>
            <a:chExt cx="2424652" cy="19558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2865" y="9374652"/>
              <a:ext cx="1009876" cy="1009876"/>
              <a:chOff x="782865" y="9374652"/>
              <a:chExt cx="1009876" cy="10098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740000">
                <a:off x="782865" y="937465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19916" y="9228897"/>
              <a:ext cx="1009876" cy="1009876"/>
              <a:chOff x="519916" y="9228897"/>
              <a:chExt cx="1009876" cy="10098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740000">
                <a:off x="519916" y="922889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6967" y="9083142"/>
              <a:ext cx="1009876" cy="1009876"/>
              <a:chOff x="256967" y="9083142"/>
              <a:chExt cx="1009876" cy="10098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256967" y="908314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5982" y="8937387"/>
              <a:ext cx="1009876" cy="1009876"/>
              <a:chOff x="-5982" y="8937387"/>
              <a:chExt cx="1009876" cy="10098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-5982" y="893738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68932" y="8791632"/>
              <a:ext cx="1009876" cy="1009876"/>
              <a:chOff x="-268932" y="8791632"/>
              <a:chExt cx="1009876" cy="100987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740000">
                <a:off x="-268932" y="8791632"/>
                <a:ext cx="1009876" cy="100987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675333" y="4855768"/>
            <a:ext cx="5564096" cy="2781621"/>
            <a:chOff x="11675333" y="4855768"/>
            <a:chExt cx="5564096" cy="278162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675360" y="4855768"/>
              <a:ext cx="5564070" cy="54284"/>
              <a:chOff x="11675360" y="4855768"/>
              <a:chExt cx="5564070" cy="5428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675360" y="4855768"/>
                <a:ext cx="5564070" cy="5428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98933" y="5287381"/>
              <a:ext cx="1791477" cy="768544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23319" y="6016261"/>
              <a:ext cx="5585631" cy="172922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79366" y="938410"/>
            <a:ext cx="3765025" cy="48176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910743" y="5142857"/>
            <a:ext cx="8261949" cy="4320229"/>
            <a:chOff x="2910743" y="5142857"/>
            <a:chExt cx="8261949" cy="43202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10743" y="5142857"/>
              <a:ext cx="8261949" cy="43202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5310" y="-2285613"/>
            <a:ext cx="6780952" cy="6780952"/>
            <a:chOff x="14645310" y="-2285613"/>
            <a:chExt cx="6780952" cy="67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14645310" y="-2285613"/>
              <a:ext cx="6780952" cy="67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28571"/>
            <a:chOff x="761905" y="761905"/>
            <a:chExt cx="1676190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098" y="697456"/>
            <a:ext cx="2653322" cy="13224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478" y="1705068"/>
            <a:ext cx="1748528" cy="6385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13792" y="8263395"/>
            <a:ext cx="906827" cy="906827"/>
            <a:chOff x="2413792" y="8263395"/>
            <a:chExt cx="906827" cy="906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3792" y="8263395"/>
              <a:ext cx="906827" cy="906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50421" y="8610142"/>
            <a:ext cx="2424652" cy="1955876"/>
            <a:chOff x="-450421" y="8610142"/>
            <a:chExt cx="2424652" cy="19558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2865" y="9374652"/>
              <a:ext cx="1009876" cy="1009876"/>
              <a:chOff x="782865" y="9374652"/>
              <a:chExt cx="1009876" cy="10098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740000">
                <a:off x="782865" y="937465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19916" y="9228897"/>
              <a:ext cx="1009876" cy="1009876"/>
              <a:chOff x="519916" y="9228897"/>
              <a:chExt cx="1009876" cy="10098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740000">
                <a:off x="519916" y="922889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56967" y="9083142"/>
              <a:ext cx="1009876" cy="1009876"/>
              <a:chOff x="256967" y="9083142"/>
              <a:chExt cx="1009876" cy="10098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740000">
                <a:off x="256967" y="9083142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5982" y="8937387"/>
              <a:ext cx="1009876" cy="1009876"/>
              <a:chOff x="-5982" y="8937387"/>
              <a:chExt cx="1009876" cy="10098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-5982" y="8937387"/>
                <a:ext cx="1009876" cy="10098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268932" y="8791632"/>
              <a:ext cx="1009876" cy="1009876"/>
              <a:chOff x="-268932" y="8791632"/>
              <a:chExt cx="1009876" cy="10098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-268932" y="8791632"/>
                <a:ext cx="1009876" cy="10098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675360" y="4855768"/>
            <a:ext cx="5564070" cy="54284"/>
            <a:chOff x="11675360" y="4855768"/>
            <a:chExt cx="5564070" cy="5428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5360" y="4855768"/>
              <a:ext cx="5564070" cy="5428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08457" y="5287381"/>
            <a:ext cx="2272944" cy="8233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23319" y="6096738"/>
            <a:ext cx="4696364" cy="17508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79366" y="938410"/>
            <a:ext cx="3765025" cy="48176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7898" y="4082721"/>
            <a:ext cx="6171429" cy="5461822"/>
            <a:chOff x="517898" y="4082721"/>
            <a:chExt cx="6171429" cy="54618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7898" y="4082721"/>
              <a:ext cx="6171429" cy="54618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77401" y="1700988"/>
            <a:ext cx="6171429" cy="4029163"/>
            <a:chOff x="5177401" y="1700988"/>
            <a:chExt cx="6171429" cy="40291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77401" y="1700988"/>
              <a:ext cx="6171429" cy="4029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2022-11-25T05:40:37Z</dcterms:created>
  <dcterms:modified xsi:type="dcterms:W3CDTF">2022-11-25T05:40:37Z</dcterms:modified>
</cp:coreProperties>
</file>